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4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2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649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93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47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76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76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9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5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3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5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8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4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4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4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2A32E0-2616-4178-9124-5133B16D0878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4E8D5E-A5A2-4839-B325-C016BA7F0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74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8879"/>
            <a:ext cx="10353762" cy="970450"/>
          </a:xfrm>
        </p:spPr>
        <p:txBody>
          <a:bodyPr/>
          <a:lstStyle/>
          <a:p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Fiber Bundle (OFB) Design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925887-4B65-D3E2-2C45-53D397FC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08" y="1322872"/>
            <a:ext cx="4680000" cy="48964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60B423-B82A-6799-3A6B-29431575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410" y="1172528"/>
            <a:ext cx="2424130" cy="2919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49D1EA-8CC4-5F3B-28D4-D286E167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475" y="4200007"/>
            <a:ext cx="3600000" cy="21082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6D6B96-7971-00BD-13E1-1F4FC07F1F52}"/>
              </a:ext>
            </a:extLst>
          </p:cNvPr>
          <p:cNvSpPr txBox="1"/>
          <p:nvPr/>
        </p:nvSpPr>
        <p:spPr>
          <a:xfrm>
            <a:off x="3309346" y="630820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(Yin et al. 2023)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26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0980"/>
            <a:ext cx="10353762" cy="970450"/>
          </a:xfrm>
        </p:spPr>
        <p:txBody>
          <a:bodyPr/>
          <a:lstStyle/>
          <a:p>
            <a:r>
              <a:rPr lang="en-US" altLang="zh-CN" dirty="0"/>
              <a:t>2-stage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7701C-1BC4-2F3E-0DF9-75D08CD5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4" t="30556" r="20916" b="18000"/>
          <a:stretch/>
        </p:blipFill>
        <p:spPr>
          <a:xfrm>
            <a:off x="6659880" y="2080260"/>
            <a:ext cx="3657600" cy="3528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F2B262-5D1C-B4EB-B5F0-72B244F3E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20111" r="23250" b="11333"/>
          <a:stretch/>
        </p:blipFill>
        <p:spPr>
          <a:xfrm>
            <a:off x="1676400" y="1562100"/>
            <a:ext cx="4419600" cy="47015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8B20DF-A775-C1BA-9EDA-D3F4A9637A6B}"/>
              </a:ext>
            </a:extLst>
          </p:cNvPr>
          <p:cNvSpPr txBox="1"/>
          <p:nvPr/>
        </p:nvSpPr>
        <p:spPr>
          <a:xfrm>
            <a:off x="8008620" y="5801975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Not tested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973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7160"/>
            <a:ext cx="10353762" cy="970450"/>
          </a:xfrm>
        </p:spPr>
        <p:txBody>
          <a:bodyPr/>
          <a:lstStyle/>
          <a:p>
            <a:r>
              <a:rPr lang="en-US" altLang="zh-CN" dirty="0"/>
              <a:t>3-stage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E9D83-AB1B-6E95-2922-D5358C66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99" y="1788772"/>
            <a:ext cx="5951741" cy="4063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40BCE-3CA6-A21C-F027-6A0D64C0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84" y="1521532"/>
            <a:ext cx="4680000" cy="44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7160"/>
            <a:ext cx="10353762" cy="970450"/>
          </a:xfrm>
        </p:spPr>
        <p:txBody>
          <a:bodyPr/>
          <a:lstStyle/>
          <a:p>
            <a:r>
              <a:rPr lang="en-US" altLang="zh-CN" dirty="0"/>
              <a:t>3-stage OFB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AAAAE-873A-C214-6745-222087A8C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2822232"/>
            <a:ext cx="3874525" cy="22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535AA9-6DBC-7583-59C6-33562A22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82" y="1378790"/>
            <a:ext cx="3284866" cy="32430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0F980B-3317-4E0F-B7A2-32E822EA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70" y="4629426"/>
            <a:ext cx="3294591" cy="19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7640"/>
            <a:ext cx="10353762" cy="970450"/>
          </a:xfrm>
        </p:spPr>
        <p:txBody>
          <a:bodyPr/>
          <a:lstStyle/>
          <a:p>
            <a:r>
              <a:rPr lang="en-US" altLang="zh-CN" dirty="0"/>
              <a:t>4-stage OFB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855A9-DB11-2625-D673-504941D49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6" b="13778"/>
          <a:stretch/>
        </p:blipFill>
        <p:spPr>
          <a:xfrm rot="16200000">
            <a:off x="439754" y="1372064"/>
            <a:ext cx="4215748" cy="41329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D84123-CFAF-D1B8-8EE5-6BAA0E1AFE4E}"/>
              </a:ext>
            </a:extLst>
          </p:cNvPr>
          <p:cNvSpPr txBox="1"/>
          <p:nvPr/>
        </p:nvSpPr>
        <p:spPr>
          <a:xfrm>
            <a:off x="1145277" y="573897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这个当时按照</a:t>
            </a:r>
            <a:r>
              <a:rPr lang="en-US" altLang="zh-CN" dirty="0"/>
              <a:t>200 mm</a:t>
            </a:r>
            <a:r>
              <a:rPr lang="zh-CN" altLang="en-US" dirty="0"/>
              <a:t>间距设计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35325-6D03-173C-44FC-074E4EC6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7049"/>
            <a:ext cx="5565662" cy="37033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C54070-5E04-3BB8-6586-444A3954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87" b="10040"/>
          <a:stretch/>
        </p:blipFill>
        <p:spPr>
          <a:xfrm>
            <a:off x="3106329" y="2394253"/>
            <a:ext cx="2575309" cy="32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85B08-2D3A-76FE-4C67-9293F197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9060"/>
            <a:ext cx="10353762" cy="970450"/>
          </a:xfrm>
        </p:spPr>
        <p:txBody>
          <a:bodyPr/>
          <a:lstStyle/>
          <a:p>
            <a:r>
              <a:rPr lang="en-US" altLang="zh-CN" dirty="0"/>
              <a:t>Multiple Stages OFB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A3EB393-9B45-C0D5-9413-8F502C906A29}"/>
              </a:ext>
            </a:extLst>
          </p:cNvPr>
          <p:cNvGrpSpPr/>
          <p:nvPr/>
        </p:nvGrpSpPr>
        <p:grpSpPr>
          <a:xfrm>
            <a:off x="1036319" y="3980405"/>
            <a:ext cx="2186658" cy="1609292"/>
            <a:chOff x="1036319" y="3980405"/>
            <a:chExt cx="2186658" cy="16092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E8E205D-416D-8EB3-2857-3825788B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19" y="3980405"/>
              <a:ext cx="2160000" cy="160929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3CC5A73-D32A-C470-335F-1A3F62CB459C}"/>
                </a:ext>
              </a:extLst>
            </p:cNvPr>
            <p:cNvSpPr txBox="1"/>
            <p:nvPr/>
          </p:nvSpPr>
          <p:spPr>
            <a:xfrm>
              <a:off x="1676400" y="39804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定位指示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39176D-A90E-BA97-FF8D-558654D5CBF8}"/>
                </a:ext>
              </a:extLst>
            </p:cNvPr>
            <p:cNvSpPr txBox="1"/>
            <p:nvPr/>
          </p:nvSpPr>
          <p:spPr>
            <a:xfrm>
              <a:off x="2345814" y="460038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偏心槽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27334A9-902D-AE5B-A28E-4C7E08EC18F7}"/>
              </a:ext>
            </a:extLst>
          </p:cNvPr>
          <p:cNvSpPr txBox="1"/>
          <p:nvPr/>
        </p:nvSpPr>
        <p:spPr>
          <a:xfrm>
            <a:off x="5416550" y="2424551"/>
            <a:ext cx="439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 fibers inside the OFB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EAE679-6808-2672-AB70-B73F8BD93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9" t="13652" r="8669" b="8507"/>
          <a:stretch/>
        </p:blipFill>
        <p:spPr>
          <a:xfrm>
            <a:off x="995771" y="1820067"/>
            <a:ext cx="2227206" cy="19280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9338E0-DA0C-A91A-FA0D-7AEFBAAFD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2808" r="2122" b="13639"/>
          <a:stretch/>
        </p:blipFill>
        <p:spPr>
          <a:xfrm>
            <a:off x="3312543" y="3000743"/>
            <a:ext cx="8793193" cy="14947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D9DF9AE-EA05-1749-5CAE-7C8871C01133}"/>
              </a:ext>
            </a:extLst>
          </p:cNvPr>
          <p:cNvSpPr txBox="1"/>
          <p:nvPr/>
        </p:nvSpPr>
        <p:spPr>
          <a:xfrm>
            <a:off x="6510068" y="3059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35 optical fibers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B4D8A-9C9B-8B2F-DE84-ED11654C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3970"/>
            <a:ext cx="10353762" cy="970450"/>
          </a:xfrm>
        </p:spPr>
        <p:txBody>
          <a:bodyPr/>
          <a:lstStyle/>
          <a:p>
            <a:r>
              <a:rPr lang="en-US" altLang="zh-CN" dirty="0"/>
              <a:t>Multiple Stages OFB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C91B11-C9DD-51CE-243F-FE8F7E47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3" y="1586992"/>
            <a:ext cx="4848708" cy="4701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5ADDF5-AE9B-9080-0907-FA746BE7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32" y="4260690"/>
            <a:ext cx="3699851" cy="24411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599C4E-5026-2C60-3F3C-C2694CE1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11" y="823822"/>
            <a:ext cx="6096000" cy="33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8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1185</TotalTime>
  <Words>51</Words>
  <Application>Microsoft Office PowerPoint</Application>
  <PresentationFormat>宽屏</PresentationFormat>
  <Paragraphs>14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石板</vt:lpstr>
      <vt:lpstr>Optical Fiber Bundle (OFB) Design</vt:lpstr>
      <vt:lpstr>2-stage OFB</vt:lpstr>
      <vt:lpstr>3-stage OFB</vt:lpstr>
      <vt:lpstr>3-stage OFB</vt:lpstr>
      <vt:lpstr>4-stage OFB</vt:lpstr>
      <vt:lpstr>Multiple Stages OFB</vt:lpstr>
      <vt:lpstr>Multiple Stages OFB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Fiber Bundle Design</dc:title>
  <dc:creator>Zhenping Yin</dc:creator>
  <cp:lastModifiedBy>Zhenping Yin</cp:lastModifiedBy>
  <cp:revision>20</cp:revision>
  <dcterms:created xsi:type="dcterms:W3CDTF">2023-10-11T05:32:03Z</dcterms:created>
  <dcterms:modified xsi:type="dcterms:W3CDTF">2023-11-06T13:40:47Z</dcterms:modified>
</cp:coreProperties>
</file>